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4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45659F-241A-445A-8B00-EDA32D2C4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A7C6B69-9695-4D75-A6BF-E04ABE006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BDC69A-6F69-4CF6-887E-91734C127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D0C8-2B30-468D-8F92-82A15FB0794B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AEB234-6769-4F72-86A4-41E3A6D76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37D6C7-36C2-4E0B-9D1C-5FA66BE1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3B50-9349-46D6-A851-CB318C7030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23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5BD17B-10A9-49C4-A929-94B97A75C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B384A73-8FF6-40C5-BC51-336009FF62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D6713C-AB8C-426A-81C9-C04CD7B44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D0C8-2B30-468D-8F92-82A15FB0794B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0A6165-D164-43D5-AC9A-EDF80D80B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7FABB2-DD99-401F-B1F0-1F7F88F96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3B50-9349-46D6-A851-CB318C7030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510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19B4BE7-E21F-4705-AA9A-734A573671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453DC42-8261-4834-A934-B554E8F39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1B0994-66CA-425C-BFD0-5EECE8C7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D0C8-2B30-468D-8F92-82A15FB0794B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80027D-BF64-4504-B5A1-D3587683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8C8217-BBF9-4272-8970-B356F69C3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3B50-9349-46D6-A851-CB318C7030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35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3EE3EE-BA66-46D3-8CF1-396BCE80E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460CC5-8C1B-4F50-860D-0B580C692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DFE0E7-1D08-441F-9B6F-35FC9884C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D0C8-2B30-468D-8F92-82A15FB0794B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8097E7-0E5A-4A8E-A656-68CB8E5A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0ED33-C09A-4F58-A52A-48E60F0F8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3B50-9349-46D6-A851-CB318C7030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56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23F735-4F74-442D-BFB3-D6DB6E48D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FBC7EF-C68E-4E5C-AE20-30261C9A9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4DEB2C-A621-4390-8BAB-E2B4A08DE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D0C8-2B30-468D-8F92-82A15FB0794B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858306-1EE3-4F06-98A6-B7704CCE0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03C8C2-AF09-401A-9E4C-D1ABFC51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3B50-9349-46D6-A851-CB318C7030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8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18C592-96FC-4767-8077-33674C1C0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730350-3FCA-4857-AEFD-B1E2EE4D4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FA2BDF8-B4A2-4CD7-BC84-0EDDFDCDE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E4D3178-FF45-4316-8618-4D8656AF6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D0C8-2B30-468D-8F92-82A15FB0794B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853555C-2F68-43B4-BDE6-64680E5C0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8C0A85-0C84-4A54-B55C-FEE1E6000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3B50-9349-46D6-A851-CB318C7030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797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910968-6DB1-4F8E-85B3-FF1D2377E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18CFDCB-3386-4A35-8931-D62261FFB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D30421-AE73-4A4F-909A-918F4E18C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2A8964F-9DC9-44A1-8D28-885FD0E593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C057576-F86F-4E83-9608-EF9D538862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59BA86E-F89A-47F6-9C09-06E5C7390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D0C8-2B30-468D-8F92-82A15FB0794B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E6ED563-ABDA-47D4-B863-20301C01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10EB43A-4B84-4070-BC43-A5960F0C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3B50-9349-46D6-A851-CB318C7030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51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369CDE-DB45-4727-9AE2-FBD084C78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7CFAA83-3EF7-417F-80F9-95C299EFC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D0C8-2B30-468D-8F92-82A15FB0794B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3DF71FB-1A0F-4C28-A9B7-CA5C2FDCB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C1D7A83-A137-4A35-A763-DC7428C43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3B50-9349-46D6-A851-CB318C7030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385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6D3810F-6A88-470D-B1C6-A68034589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D0C8-2B30-468D-8F92-82A15FB0794B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9FFC1D1-783D-4CBC-A242-53154E15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3F883CA-B637-4E53-A459-4425C3CD5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3B50-9349-46D6-A851-CB318C7030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85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51A041-F38D-493D-9C46-A3A0D37F9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8313C8-20FD-4BEA-96F8-23F2BCF3C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FE619A0-81E3-49E7-B953-3A798BF96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33D24A0-A266-4D66-8D5C-733690C50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D0C8-2B30-468D-8F92-82A15FB0794B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6841A4A-98BC-488C-9646-5DBC6D78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1FF2FD-E19E-4392-BD7F-6B244BFF2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3B50-9349-46D6-A851-CB318C7030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68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8ED421-E9E0-4687-84C5-D4BA73EDC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6258AE7-D9A8-4291-8D65-1A3E3890A4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B7BDB11-2BB5-4FDD-9DC5-154EF16C3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42E62-55D1-46B9-9CAA-CBFB5CD14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D0C8-2B30-468D-8F92-82A15FB0794B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84C44EB-0512-4330-94A0-F98C7A5C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10389C-B69F-4E49-8FA4-6E04E7434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3B50-9349-46D6-A851-CB318C7030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39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00D1D27-D992-4B6D-9ECF-448D78937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9334A20-EDBA-4FF3-91FF-33D79CA22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FD7DEE-A034-405B-A34D-F77B112188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AD0C8-2B30-468D-8F92-82A15FB0794B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9FAA46-998F-4CD3-807F-89C2FCDC08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027D3D-B993-4E89-8373-2F75731C1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33B50-9349-46D6-A851-CB318C7030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3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AFDC39C-ECDD-42A3-8E30-EAE4110B6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84494" cy="6858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979A362-D34C-4C8A-90B5-A839DA5B6C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4" b="5665"/>
          <a:stretch/>
        </p:blipFill>
        <p:spPr>
          <a:xfrm>
            <a:off x="7541702" y="3712"/>
            <a:ext cx="3426423" cy="685057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02E50F10-A348-4946-970D-409622607C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4" b="31822"/>
          <a:stretch/>
        </p:blipFill>
        <p:spPr>
          <a:xfrm>
            <a:off x="3684744" y="-1"/>
            <a:ext cx="3856959" cy="6854289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E0CF908D-E1D2-4668-9E75-92F1801790CE}"/>
              </a:ext>
            </a:extLst>
          </p:cNvPr>
          <p:cNvSpPr/>
          <p:nvPr/>
        </p:nvSpPr>
        <p:spPr>
          <a:xfrm>
            <a:off x="2439460" y="3705566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①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9712CC2-19C3-4378-9ABB-567DCBA138D6}"/>
              </a:ext>
            </a:extLst>
          </p:cNvPr>
          <p:cNvSpPr/>
          <p:nvPr/>
        </p:nvSpPr>
        <p:spPr>
          <a:xfrm>
            <a:off x="6543403" y="4628896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②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B18FC62-DADF-41B0-9F7C-BF7B14F11D8A}"/>
              </a:ext>
            </a:extLst>
          </p:cNvPr>
          <p:cNvSpPr/>
          <p:nvPr/>
        </p:nvSpPr>
        <p:spPr>
          <a:xfrm>
            <a:off x="9840643" y="4880025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③</a:t>
            </a: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F90E33E7-9735-4E3A-9CED-A7D9D82977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7534" y="5890953"/>
            <a:ext cx="506012" cy="445047"/>
          </a:xfrm>
          <a:prstGeom prst="rect">
            <a:avLst/>
          </a:prstGeom>
        </p:spPr>
      </p:pic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7DF2F616-4697-4315-BEA7-C4B34A8D2FAB}"/>
              </a:ext>
            </a:extLst>
          </p:cNvPr>
          <p:cNvSpPr/>
          <p:nvPr/>
        </p:nvSpPr>
        <p:spPr>
          <a:xfrm>
            <a:off x="5126640" y="5848309"/>
            <a:ext cx="1046376" cy="53033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箭头: 上 34">
            <a:extLst>
              <a:ext uri="{FF2B5EF4-FFF2-40B4-BE49-F238E27FC236}">
                <a16:creationId xmlns:a16="http://schemas.microsoft.com/office/drawing/2014/main" id="{28BE3020-9164-42A6-ADB7-66A72508B838}"/>
              </a:ext>
            </a:extLst>
          </p:cNvPr>
          <p:cNvSpPr/>
          <p:nvPr/>
        </p:nvSpPr>
        <p:spPr>
          <a:xfrm>
            <a:off x="9012598" y="3883189"/>
            <a:ext cx="484632" cy="568084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92909EAD-BCC4-488C-809E-3DC683DA8C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5819" y="738231"/>
            <a:ext cx="2714156" cy="314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01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BC376CA-1759-4A18-8092-6166BC4167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1" b="5546"/>
          <a:stretch/>
        </p:blipFill>
        <p:spPr>
          <a:xfrm>
            <a:off x="0" y="-5"/>
            <a:ext cx="3430140" cy="685800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003D601-AED0-4843-B071-3D81ADDF86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7" b="5626"/>
          <a:stretch/>
        </p:blipFill>
        <p:spPr>
          <a:xfrm>
            <a:off x="3430138" y="0"/>
            <a:ext cx="3248525" cy="679508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AFC68BE-88AD-4ADF-8991-6B8412E6AE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5" b="26177"/>
          <a:stretch/>
        </p:blipFill>
        <p:spPr>
          <a:xfrm>
            <a:off x="6678663" y="32604"/>
            <a:ext cx="4042467" cy="676247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1FE2035-6EFB-4856-8B51-63AAA85E0447}"/>
              </a:ext>
            </a:extLst>
          </p:cNvPr>
          <p:cNvSpPr/>
          <p:nvPr/>
        </p:nvSpPr>
        <p:spPr>
          <a:xfrm>
            <a:off x="2259876" y="3397541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④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7C507B1-7B48-4818-8E95-9C03748946A6}"/>
              </a:ext>
            </a:extLst>
          </p:cNvPr>
          <p:cNvSpPr/>
          <p:nvPr/>
        </p:nvSpPr>
        <p:spPr>
          <a:xfrm>
            <a:off x="5508399" y="3990792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⑤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94CBC7B-C67D-4959-8897-1218A283D131}"/>
              </a:ext>
            </a:extLst>
          </p:cNvPr>
          <p:cNvSpPr/>
          <p:nvPr/>
        </p:nvSpPr>
        <p:spPr>
          <a:xfrm>
            <a:off x="9549909" y="5265918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⑥</a:t>
            </a:r>
          </a:p>
        </p:txBody>
      </p:sp>
      <p:sp>
        <p:nvSpPr>
          <p:cNvPr id="10" name="箭头: 下 9">
            <a:extLst>
              <a:ext uri="{FF2B5EF4-FFF2-40B4-BE49-F238E27FC236}">
                <a16:creationId xmlns:a16="http://schemas.microsoft.com/office/drawing/2014/main" id="{BE41653B-B7D0-4187-9009-3BDDF58A3B47}"/>
              </a:ext>
            </a:extLst>
          </p:cNvPr>
          <p:cNvSpPr/>
          <p:nvPr/>
        </p:nvSpPr>
        <p:spPr>
          <a:xfrm>
            <a:off x="1563561" y="5662569"/>
            <a:ext cx="484632" cy="67640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C1D3FD6-9573-42C1-AE94-A1985AFBEE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994" y="5447949"/>
            <a:ext cx="487722" cy="67671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E4D87A1-CF6B-4250-8DB9-EEDACDE633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1879" y="6400800"/>
            <a:ext cx="1060796" cy="457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44B2074-289F-4982-88BA-F128815836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7603" y="6165908"/>
            <a:ext cx="1213595" cy="6291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7EFC019-962F-44A7-9763-D15AC77A4E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3376" y="1253453"/>
            <a:ext cx="487722" cy="67671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EBB0609-FA9F-4A1D-91DF-A88358F906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1527" y="1906725"/>
            <a:ext cx="1015068" cy="108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45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宽屏</PresentationFormat>
  <Paragraphs>6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马 稼霖</dc:creator>
  <cp:lastModifiedBy>马 稼霖</cp:lastModifiedBy>
  <cp:revision>4</cp:revision>
  <dcterms:created xsi:type="dcterms:W3CDTF">2018-11-07T15:19:54Z</dcterms:created>
  <dcterms:modified xsi:type="dcterms:W3CDTF">2018-11-07T15:47:21Z</dcterms:modified>
</cp:coreProperties>
</file>